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0"/>
  </p:notesMasterIdLst>
  <p:handoutMasterIdLst>
    <p:handoutMasterId r:id="rId21"/>
  </p:handoutMasterIdLst>
  <p:sldIdLst>
    <p:sldId id="668" r:id="rId6"/>
    <p:sldId id="1006" r:id="rId7"/>
    <p:sldId id="998" r:id="rId8"/>
    <p:sldId id="999" r:id="rId9"/>
    <p:sldId id="1007" r:id="rId10"/>
    <p:sldId id="1008" r:id="rId11"/>
    <p:sldId id="1000" r:id="rId12"/>
    <p:sldId id="1001" r:id="rId13"/>
    <p:sldId id="1010" r:id="rId14"/>
    <p:sldId id="1011" r:id="rId15"/>
    <p:sldId id="1002" r:id="rId16"/>
    <p:sldId id="1003" r:id="rId17"/>
    <p:sldId id="1004" r:id="rId18"/>
    <p:sldId id="672" r:id="rId1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06"/>
            <p14:sldId id="998"/>
            <p14:sldId id="999"/>
            <p14:sldId id="1007"/>
            <p14:sldId id="1008"/>
            <p14:sldId id="1000"/>
            <p14:sldId id="1001"/>
            <p14:sldId id="1010"/>
            <p14:sldId id="1011"/>
            <p14:sldId id="1002"/>
            <p14:sldId id="1003"/>
            <p14:sldId id="1004"/>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77" autoAdjust="0"/>
    <p:restoredTop sz="65330" autoAdjust="0"/>
  </p:normalViewPr>
  <p:slideViewPr>
    <p:cSldViewPr snapToGrid="0">
      <p:cViewPr varScale="1">
        <p:scale>
          <a:sx n="31" d="100"/>
          <a:sy n="31" d="100"/>
        </p:scale>
        <p:origin x="1844" y="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2015-09-21</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github.com/chef-training/chefdk-fundamentals-repo"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After you download and unzip the chefdk-fundamentals-repo, copy the included cookbooks folder and paste it into  your local existing chef-repo folder. Let the new cookbooks folder (that you got from the chefdk-fundamentals-repo) overwrite the existing cookbooks folder that was in your chef-repo folder.</a:t>
            </a:r>
          </a:p>
          <a:p>
            <a:endParaRPr lang="en-US" baseline="0" dirty="0" smtClean="0"/>
          </a:p>
          <a:p>
            <a:r>
              <a:rPr lang="en-US" baseline="0" dirty="0" smtClean="0"/>
              <a:t>Important: If you had an existing chef-repo prior to class that you want to preserve, save a copy of your old cookbooks folder before pasting the new one into your chef-repo.</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71863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onerous learning curve.</a:t>
            </a:r>
          </a:p>
          <a:p>
            <a:endParaRPr lang="en-US" dirty="0" smtClean="0"/>
          </a:p>
          <a:p>
            <a:r>
              <a:rPr lang="en-US" dirty="0" smtClean="0"/>
              <a:t>TBD: Have them</a:t>
            </a:r>
            <a:r>
              <a:rPr lang="en-US" baseline="0" dirty="0" smtClean="0"/>
              <a:t> install </a:t>
            </a:r>
            <a:r>
              <a:rPr lang="en-US" baseline="0" dirty="0" err="1" smtClean="0"/>
              <a:t>git</a:t>
            </a:r>
            <a:r>
              <a:rPr lang="en-US" baseline="0" dirty="0" smtClean="0"/>
              <a:t> unless they aren't allowed to. Instructor Note; If a student can't or don't want to install </a:t>
            </a:r>
            <a:r>
              <a:rPr lang="en-US" baseline="0" dirty="0" err="1" smtClean="0"/>
              <a:t>git</a:t>
            </a:r>
            <a:r>
              <a:rPr lang="en-US" baseline="0" dirty="0" smtClean="0"/>
              <a:t>, tell them no prob...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with this introduction to working with Chef a lot of what you are doing is writing source code in an editor. When working with Chef you spend a large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to work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At GitHub, we're building the text editor we've always wanted--tool you can customize to do anything, but also use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TBD: Shouldn't</a:t>
            </a:r>
            <a:r>
              <a:rPr lang="en-US" baseline="0" dirty="0" smtClean="0"/>
              <a:t> they have already downloaded prior class or on morning 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should have</a:t>
            </a:r>
            <a:r>
              <a:rPr lang="en-US" baseline="0" dirty="0" smtClean="0"/>
              <a:t> already downloaded the ChefDK previously in this course or before class. </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They should install the ChefDK locally here.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Please run</a:t>
            </a:r>
            <a:r>
              <a:rPr lang="en-US" baseline="0" dirty="0" smtClean="0"/>
              <a:t> these commands.</a:t>
            </a:r>
            <a:endParaRPr lang="en-US" dirty="0" smtClean="0"/>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and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Visit GitHub and download a copy of this repository to your local workstation. See the next page for details.</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8802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that page - </a:t>
            </a:r>
            <a:r>
              <a:rPr lang="en-US" sz="1200" dirty="0" smtClean="0">
                <a:hlinkClick r:id="rId3"/>
              </a:rPr>
              <a:t>https://github.com/chef-training/chefdk-fundamentals-repo</a:t>
            </a:r>
            <a:endParaRPr lang="en-US" sz="1200" dirty="0" smtClean="0"/>
          </a:p>
          <a:p>
            <a:r>
              <a:rPr lang="en-US" dirty="0" smtClean="0"/>
              <a:t> - click the "Download</a:t>
            </a:r>
            <a:r>
              <a:rPr lang="en-US" baseline="0" dirty="0" smtClean="0"/>
              <a:t> Zip" button found at the bottom-right.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497827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29345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5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61720" y="983708"/>
            <a:ext cx="1964092" cy="1582186"/>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10093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80171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6812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236316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14" r:id="rId19"/>
    <p:sldLayoutId id="2147483815" r:id="rId20"/>
    <p:sldLayoutId id="2147483816" r:id="rId21"/>
    <p:sldLayoutId id="2147483817" r:id="rId22"/>
    <p:sldLayoutId id="2147483818"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git-scm.com/downloads" TargetMode="External"/><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hyperlink" Target="https://atom.io/" TargetMode="External"/><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downloads.chef.io/chef-dk/" TargetMode="External"/><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chef-training/chefdk-fundamentals-repo" TargetMode="External"/><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Paste the cookbooks Folder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10296842" y="3374810"/>
            <a:ext cx="5819458" cy="2963788"/>
          </a:xfrm>
          <a:prstGeom prst="rect">
            <a:avLst/>
          </a:prstGeom>
          <a:ln>
            <a:solidFill>
              <a:schemeClr val="accent1"/>
            </a:solidFill>
          </a:ln>
        </p:spPr>
      </p:pic>
      <p:sp>
        <p:nvSpPr>
          <p:cNvPr id="8" name="Text Placeholder 4"/>
          <p:cNvSpPr>
            <a:spLocks noGrp="1"/>
          </p:cNvSpPr>
          <p:nvPr>
            <p:ph type="body" sz="quarter" idx="12"/>
          </p:nvPr>
        </p:nvSpPr>
        <p:spPr>
          <a:xfrm>
            <a:off x="11612727" y="2755480"/>
            <a:ext cx="2336030" cy="69430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gn="ctr"/>
            <a:r>
              <a:rPr lang="en-US" dirty="0" smtClean="0"/>
              <a:t>chef-repo</a:t>
            </a:r>
            <a:endParaRPr lang="en-US" dirty="0"/>
          </a:p>
        </p:txBody>
      </p:sp>
      <p:sp>
        <p:nvSpPr>
          <p:cNvPr id="7" name="Subtitle 4"/>
          <p:cNvSpPr txBox="1">
            <a:spLocks/>
          </p:cNvSpPr>
          <p:nvPr/>
        </p:nvSpPr>
        <p:spPr>
          <a:xfrm>
            <a:off x="478593" y="1760806"/>
            <a:ext cx="9478207" cy="4777154"/>
          </a:xfrm>
          <a:prstGeom prst="rect">
            <a:avLst/>
          </a:prstGeom>
        </p:spPr>
        <p:txBody>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dirty="0" smtClean="0"/>
              <a:t>Copy the cookbooks folder from </a:t>
            </a:r>
            <a:r>
              <a:rPr lang="en-US" dirty="0"/>
              <a:t>the chefdk-fundamentals-repo</a:t>
            </a:r>
          </a:p>
          <a:p>
            <a:r>
              <a:rPr lang="en-US" dirty="0" smtClean="0"/>
              <a:t>and paste it into </a:t>
            </a:r>
            <a:r>
              <a:rPr lang="en-US" dirty="0" smtClean="0"/>
              <a:t>your </a:t>
            </a:r>
            <a:r>
              <a:rPr lang="en-US" dirty="0" smtClean="0"/>
              <a:t>local chef-repo.</a:t>
            </a:r>
            <a:endParaRPr lang="en-US" dirty="0"/>
          </a:p>
        </p:txBody>
      </p:sp>
    </p:spTree>
    <p:extLst>
      <p:ext uri="{BB962C8B-B14F-4D97-AF65-F5344CB8AC3E}">
        <p14:creationId xmlns:p14="http://schemas.microsoft.com/office/powerpoint/2010/main" val="2094647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404657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04619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141166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dirty="0"/>
              <a:t>Download a repository of cookbooks</a:t>
            </a:r>
          </a:p>
          <a:p>
            <a:pPr marL="918610" lvl="1" indent="-609585">
              <a:buFont typeface="Wingdings" panose="05000000000000000000" pitchFamily="2" charset="2"/>
              <a:buChar char="Ø"/>
            </a:pPr>
            <a:r>
              <a:rPr lang="en-US" dirty="0"/>
              <a:t>Install 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2064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50375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70242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2987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4692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t>https://</a:t>
            </a:r>
            <a:r>
              <a:rPr lang="en-US" dirty="0" err="1"/>
              <a:t>downloads.chef.io</a:t>
            </a:r>
            <a:r>
              <a:rPr lang="en-US" dirty="0"/>
              <a:t>/chef-</a:t>
            </a:r>
            <a:r>
              <a:rPr lang="en-US" dirty="0" err="1"/>
              <a:t>dk</a:t>
            </a:r>
            <a:r>
              <a:rPr lang="en-US" dirty="0"/>
              <a:t>/</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99951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dirty="0" smtClean="0"/>
              <a:t>$ chef </a:t>
            </a:r>
            <a:r>
              <a:rPr lang="en-US" dirty="0"/>
              <a:t>--version</a:t>
            </a:r>
          </a:p>
          <a:p>
            <a:r>
              <a:rPr lang="en-US" dirty="0" smtClean="0"/>
              <a:t>$ chef</a:t>
            </a:r>
            <a:r>
              <a:rPr lang="en-US" dirty="0"/>
              <a:t>-client --version</a:t>
            </a:r>
          </a:p>
          <a:p>
            <a:r>
              <a:rPr lang="en-US" dirty="0"/>
              <a:t>$ knife --version</a:t>
            </a:r>
          </a:p>
          <a:p>
            <a:r>
              <a:rPr lang="en-US" dirty="0"/>
              <a:t>$ </a:t>
            </a:r>
            <a:r>
              <a:rPr lang="en-US" dirty="0" err="1"/>
              <a:t>ohai</a:t>
            </a:r>
            <a:r>
              <a:rPr lang="en-US" dirty="0"/>
              <a:t> --version</a:t>
            </a:r>
          </a:p>
          <a:p>
            <a:r>
              <a:rPr lang="en-US" dirty="0"/>
              <a:t>$ berks --version</a:t>
            </a:r>
          </a:p>
          <a:p>
            <a:r>
              <a:rPr lang="en-US" dirty="0"/>
              <a:t>$ kitchen --version</a:t>
            </a:r>
          </a:p>
          <a:p>
            <a:r>
              <a:rPr lang="en-US" dirty="0"/>
              <a:t>$ </a:t>
            </a:r>
            <a:r>
              <a:rPr lang="en-US" dirty="0" err="1"/>
              <a:t>foodcritic</a:t>
            </a:r>
            <a:r>
              <a:rPr lang="en-US" dirty="0"/>
              <a:t> --version</a:t>
            </a:r>
          </a:p>
          <a:p>
            <a:r>
              <a:rPr lang="en-US" dirty="0"/>
              <a:t>$ </a:t>
            </a:r>
            <a:r>
              <a:rPr lang="en-US" dirty="0" err="1"/>
              <a:t>rubocop</a:t>
            </a:r>
            <a:r>
              <a:rPr lang="en-US"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150680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a:t>
            </a:r>
            <a:r>
              <a:rPr lang="en-US" dirty="0"/>
              <a:t>: Download a Repository</a:t>
            </a:r>
          </a:p>
        </p:txBody>
      </p:sp>
      <p:sp>
        <p:nvSpPr>
          <p:cNvPr id="5" name="Subtitle 4"/>
          <p:cNvSpPr>
            <a:spLocks noGrp="1"/>
          </p:cNvSpPr>
          <p:nvPr>
            <p:ph type="subTitle" idx="1"/>
          </p:nvPr>
        </p:nvSpPr>
        <p:spPr>
          <a:xfrm>
            <a:off x="3013753" y="3506117"/>
            <a:ext cx="10974132" cy="3768905"/>
          </a:xfrm>
        </p:spPr>
        <p:txBody>
          <a:bodyPr/>
          <a:lstStyle/>
          <a:p>
            <a:r>
              <a:rPr lang="en-US" dirty="0" smtClean="0"/>
              <a:t>A repository containing a similar copy of the work you did previously in this course can be downloaded from here:</a:t>
            </a:r>
            <a:endParaRPr lang="en-US" dirty="0"/>
          </a:p>
        </p:txBody>
      </p:sp>
      <p:sp>
        <p:nvSpPr>
          <p:cNvPr id="6" name="Content Placeholder 5"/>
          <p:cNvSpPr>
            <a:spLocks noGrp="1"/>
          </p:cNvSpPr>
          <p:nvPr>
            <p:ph sz="quarter" idx="4294967295"/>
          </p:nvPr>
        </p:nvSpPr>
        <p:spPr>
          <a:xfrm>
            <a:off x="1426410" y="5870208"/>
            <a:ext cx="13403179" cy="1130967"/>
          </a:xfrm>
        </p:spPr>
        <p:txBody>
          <a:bodyPr>
            <a:noAutofit/>
          </a:bodyPr>
          <a:lstStyle/>
          <a:p>
            <a:r>
              <a:rPr lang="en-US" sz="4000" dirty="0">
                <a:hlinkClick r:id="rId3"/>
              </a:rPr>
              <a:t>https://</a:t>
            </a:r>
            <a:r>
              <a:rPr lang="en-US" sz="4000" dirty="0" smtClean="0">
                <a:hlinkClick r:id="rId3"/>
              </a:rPr>
              <a:t>github.com/chef-training/chefdk-fundamentals-repo</a:t>
            </a:r>
            <a:endParaRPr lang="en-US" sz="4000" dirty="0" smtClean="0"/>
          </a:p>
          <a:p>
            <a:endParaRPr lang="en-US" sz="4000"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94919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Download </a:t>
            </a:r>
            <a:r>
              <a:rPr lang="en-US" dirty="0" smtClean="0"/>
              <a:t>the Repository</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stretch>
            <a:fillRect/>
          </a:stretch>
        </p:blipFill>
        <p:spPr>
          <a:xfrm>
            <a:off x="1915729" y="1269157"/>
            <a:ext cx="12424543" cy="6492609"/>
          </a:xfrm>
          <a:prstGeom prst="rect">
            <a:avLst/>
          </a:prstGeom>
          <a:ln>
            <a:solidFill>
              <a:schemeClr val="accent1"/>
            </a:solidFill>
          </a:ln>
        </p:spPr>
      </p:pic>
    </p:spTree>
    <p:extLst>
      <p:ext uri="{BB962C8B-B14F-4D97-AF65-F5344CB8AC3E}">
        <p14:creationId xmlns:p14="http://schemas.microsoft.com/office/powerpoint/2010/main" val="3333870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7bb5d761-a2ea-4873-95f7-7a6658fb3ef0"/>
    <ds:schemaRef ds:uri="http://schemas.openxmlformats.org/package/2006/metadata/core-properties"/>
    <ds:schemaRef ds:uri="http://purl.org/dc/terms/"/>
    <ds:schemaRef ds:uri="http://schemas.microsoft.com/office/infopath/2007/PartnerControls"/>
    <ds:schemaRef ds:uri="http://schemas.microsoft.com/office/2006/documentManagement/types"/>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15275</TotalTime>
  <Words>1375</Words>
  <Application>Microsoft Office PowerPoint</Application>
  <PresentationFormat>Custom</PresentationFormat>
  <Paragraphs>138</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Courier New</vt:lpstr>
      <vt:lpstr>Gill Sans MT</vt:lpstr>
      <vt:lpstr>Inconsolata</vt:lpstr>
      <vt:lpstr>Wingdings</vt:lpstr>
      <vt:lpstr>ChefDk3.2Template</vt:lpstr>
      <vt:lpstr>Workstation Installation</vt:lpstr>
      <vt:lpstr>Objectives</vt:lpstr>
      <vt:lpstr>Installing the ChefDK</vt:lpstr>
      <vt:lpstr>ChefDK</vt:lpstr>
      <vt:lpstr>GE: Download the ChefDK</vt:lpstr>
      <vt:lpstr>GE: Installing ChefDK</vt:lpstr>
      <vt:lpstr>Lab: Run All These Commands</vt:lpstr>
      <vt:lpstr>GE: Download a Repository</vt:lpstr>
      <vt:lpstr>GE: Download the Repository</vt:lpstr>
      <vt:lpstr>GE: Paste the cookbooks Folder</vt:lpstr>
      <vt:lpstr>git</vt:lpstr>
      <vt:lpstr>Text Editors</vt:lpstr>
      <vt:lpstr>ATOM Editor</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1956</cp:revision>
  <cp:lastPrinted>2015-02-07T23:49:10Z</cp:lastPrinted>
  <dcterms:created xsi:type="dcterms:W3CDTF">2012-09-13T17:36:07Z</dcterms:created>
  <dcterms:modified xsi:type="dcterms:W3CDTF">2015-09-21T20:35:51Z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